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30"/>
    <a:srgbClr val="758E51"/>
    <a:srgbClr val="5F7E89"/>
    <a:srgbClr val="90918E"/>
    <a:srgbClr val="26324B"/>
    <a:srgbClr val="844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777B0-10D4-4012-B75B-975521A1BB3C}" v="1" dt="2025-02-13T16:38:03.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6"/>
    <p:restoredTop sz="94689"/>
  </p:normalViewPr>
  <p:slideViewPr>
    <p:cSldViewPr snapToGrid="0">
      <p:cViewPr>
        <p:scale>
          <a:sx n="33" d="100"/>
          <a:sy n="33" d="100"/>
        </p:scale>
        <p:origin x="2100" y="-20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Douceur, Richard" userId="be2c14bc-ac0d-4c18-8fa2-80180e18fa73" providerId="ADAL" clId="{EB8777B0-10D4-4012-B75B-975521A1BB3C}"/>
    <pc:docChg chg="modSld">
      <pc:chgData name="LaDouceur, Richard" userId="be2c14bc-ac0d-4c18-8fa2-80180e18fa73" providerId="ADAL" clId="{EB8777B0-10D4-4012-B75B-975521A1BB3C}" dt="2025-02-13T16:40:24.790" v="173" actId="108"/>
      <pc:docMkLst>
        <pc:docMk/>
      </pc:docMkLst>
      <pc:sldChg chg="addSp modSp mod">
        <pc:chgData name="LaDouceur, Richard" userId="be2c14bc-ac0d-4c18-8fa2-80180e18fa73" providerId="ADAL" clId="{EB8777B0-10D4-4012-B75B-975521A1BB3C}" dt="2025-02-13T16:40:24.790" v="173" actId="108"/>
        <pc:sldMkLst>
          <pc:docMk/>
          <pc:sldMk cId="1591357428" sldId="256"/>
        </pc:sldMkLst>
        <pc:spChg chg="add mod">
          <ac:chgData name="LaDouceur, Richard" userId="be2c14bc-ac0d-4c18-8fa2-80180e18fa73" providerId="ADAL" clId="{EB8777B0-10D4-4012-B75B-975521A1BB3C}" dt="2025-02-13T16:40:24.790" v="173" actId="108"/>
          <ac:spMkLst>
            <pc:docMk/>
            <pc:sldMk cId="1591357428" sldId="256"/>
            <ac:spMk id="6" creationId="{443C8016-FB38-A839-C087-5CB373878C87}"/>
          </ac:spMkLst>
        </pc:spChg>
        <pc:picChg chg="mod">
          <ac:chgData name="LaDouceur, Richard" userId="be2c14bc-ac0d-4c18-8fa2-80180e18fa73" providerId="ADAL" clId="{EB8777B0-10D4-4012-B75B-975521A1BB3C}" dt="2025-02-13T16:37:55.842" v="5" actId="1076"/>
          <ac:picMkLst>
            <pc:docMk/>
            <pc:sldMk cId="1591357428" sldId="256"/>
            <ac:picMk id="10" creationId="{A12BF7B4-E0D7-803F-E3EE-A4B96AC0D21E}"/>
          </ac:picMkLst>
        </pc:picChg>
        <pc:picChg chg="mod">
          <ac:chgData name="LaDouceur, Richard" userId="be2c14bc-ac0d-4c18-8fa2-80180e18fa73" providerId="ADAL" clId="{EB8777B0-10D4-4012-B75B-975521A1BB3C}" dt="2025-02-13T16:37:52.503" v="4" actId="1076"/>
          <ac:picMkLst>
            <pc:docMk/>
            <pc:sldMk cId="1591357428" sldId="256"/>
            <ac:picMk id="15" creationId="{2E0E11CF-3704-7793-D8F6-F71153102B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ED2DF-849D-174D-9EE6-576EF6601A04}" type="datetimeFigureOut">
              <a:rPr lang="en-US" smtClean="0"/>
              <a:t>2/12/2025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3612C-03D9-1047-9C85-16B74A599BA1}" type="slidenum">
              <a:rPr lang="en-US" smtClean="0"/>
              <a:t>‹#›</a:t>
            </a:fld>
            <a:endParaRPr lang="en-US"/>
          </a:p>
        </p:txBody>
      </p:sp>
    </p:spTree>
    <p:extLst>
      <p:ext uri="{BB962C8B-B14F-4D97-AF65-F5344CB8AC3E}">
        <p14:creationId xmlns:p14="http://schemas.microsoft.com/office/powerpoint/2010/main" val="2730458374"/>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F3612C-03D9-1047-9C85-16B74A599BA1}" type="slidenum">
              <a:rPr lang="en-US" smtClean="0"/>
              <a:t>1</a:t>
            </a:fld>
            <a:endParaRPr lang="en-US"/>
          </a:p>
        </p:txBody>
      </p:sp>
    </p:spTree>
    <p:extLst>
      <p:ext uri="{BB962C8B-B14F-4D97-AF65-F5344CB8AC3E}">
        <p14:creationId xmlns:p14="http://schemas.microsoft.com/office/powerpoint/2010/main" val="95259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38294-BD46-A64D-B6A0-E0E49D94BF7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368208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38294-BD46-A64D-B6A0-E0E49D94BF7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365609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38294-BD46-A64D-B6A0-E0E49D94BF7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239361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38294-BD46-A64D-B6A0-E0E49D94BF7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311761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38294-BD46-A64D-B6A0-E0E49D94BF75}"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25838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38294-BD46-A64D-B6A0-E0E49D94BF75}"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303429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38294-BD46-A64D-B6A0-E0E49D94BF75}"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167384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38294-BD46-A64D-B6A0-E0E49D94BF75}"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95939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38294-BD46-A64D-B6A0-E0E49D94BF75}"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70509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B638294-BD46-A64D-B6A0-E0E49D94BF75}"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21278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B638294-BD46-A64D-B6A0-E0E49D94BF75}"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ADAE5-4C7F-5841-A6AC-B2351C60B350}" type="slidenum">
              <a:rPr lang="en-US" smtClean="0"/>
              <a:t>‹#›</a:t>
            </a:fld>
            <a:endParaRPr lang="en-US"/>
          </a:p>
        </p:txBody>
      </p:sp>
    </p:spTree>
    <p:extLst>
      <p:ext uri="{BB962C8B-B14F-4D97-AF65-F5344CB8AC3E}">
        <p14:creationId xmlns:p14="http://schemas.microsoft.com/office/powerpoint/2010/main" val="229572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6B638294-BD46-A64D-B6A0-E0E49D94BF75}" type="datetimeFigureOut">
              <a:rPr lang="en-US" smtClean="0"/>
              <a:t>2/12/2025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934ADAE5-4C7F-5841-A6AC-B2351C60B350}" type="slidenum">
              <a:rPr lang="en-US" smtClean="0"/>
              <a:t>‹#›</a:t>
            </a:fld>
            <a:endParaRPr lang="en-US"/>
          </a:p>
        </p:txBody>
      </p:sp>
    </p:spTree>
    <p:extLst>
      <p:ext uri="{BB962C8B-B14F-4D97-AF65-F5344CB8AC3E}">
        <p14:creationId xmlns:p14="http://schemas.microsoft.com/office/powerpoint/2010/main" val="2412588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hyperlink" Target="https://ads.freestar.com/?utm_campaign=branding&amp;utm_medium=banner&amp;utm_source=lipsum.com&amp;utm_content=lipsumcom_right_siderail_1" TargetMode="External"/><Relationship Id="rId5" Type="http://schemas.openxmlformats.org/officeDocument/2006/relationships/image" Target="../media/image3.png"/><Relationship Id="rId10" Type="http://schemas.openxmlformats.org/officeDocument/2006/relationships/hyperlink" Target="https://ads.freestar.com/?utm_campaign=branding&amp;utm_medium=banner&amp;utm_source=lipsum.com&amp;utm_content=lipsumcom_left_siderail_1" TargetMode="External"/><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white logo&#10;&#10;AI-generated content may be incorrect.">
            <a:extLst>
              <a:ext uri="{FF2B5EF4-FFF2-40B4-BE49-F238E27FC236}">
                <a16:creationId xmlns:a16="http://schemas.microsoft.com/office/drawing/2014/main" id="{2D5C6938-3454-6A79-C0F7-21CA601356BB}"/>
              </a:ext>
            </a:extLst>
          </p:cNvPr>
          <p:cNvPicPr>
            <a:picLocks noChangeAspect="1"/>
          </p:cNvPicPr>
          <p:nvPr/>
        </p:nvPicPr>
        <p:blipFill>
          <a:blip r:embed="rId3"/>
          <a:stretch>
            <a:fillRect/>
          </a:stretch>
        </p:blipFill>
        <p:spPr>
          <a:xfrm>
            <a:off x="15448560" y="1914775"/>
            <a:ext cx="12789647" cy="3027501"/>
          </a:xfrm>
          <a:prstGeom prst="rect">
            <a:avLst/>
          </a:prstGeom>
        </p:spPr>
      </p:pic>
      <p:pic>
        <p:nvPicPr>
          <p:cNvPr id="15" name="Picture 14" descr="A green hammer and pick&#10;&#10;AI-generated content may be incorrect.">
            <a:extLst>
              <a:ext uri="{FF2B5EF4-FFF2-40B4-BE49-F238E27FC236}">
                <a16:creationId xmlns:a16="http://schemas.microsoft.com/office/drawing/2014/main" id="{2E0E11CF-3704-7793-D8F6-F71153102BBB}"/>
              </a:ext>
            </a:extLst>
          </p:cNvPr>
          <p:cNvPicPr>
            <a:picLocks noChangeAspect="1"/>
          </p:cNvPicPr>
          <p:nvPr/>
        </p:nvPicPr>
        <p:blipFill>
          <a:blip r:embed="rId4"/>
          <a:stretch>
            <a:fillRect/>
          </a:stretch>
        </p:blipFill>
        <p:spPr>
          <a:xfrm>
            <a:off x="14813035" y="29015029"/>
            <a:ext cx="3054694" cy="2588004"/>
          </a:xfrm>
          <a:prstGeom prst="rect">
            <a:avLst/>
          </a:prstGeom>
        </p:spPr>
      </p:pic>
      <p:pic>
        <p:nvPicPr>
          <p:cNvPr id="18" name="Graphic 17" descr="Pie chart with solid fill">
            <a:extLst>
              <a:ext uri="{FF2B5EF4-FFF2-40B4-BE49-F238E27FC236}">
                <a16:creationId xmlns:a16="http://schemas.microsoft.com/office/drawing/2014/main" id="{D62A3AE2-9E27-60D2-F5BA-3A8FA193D4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92073" y="10216399"/>
            <a:ext cx="7951312" cy="7951312"/>
          </a:xfrm>
          <a:prstGeom prst="rect">
            <a:avLst/>
          </a:prstGeom>
        </p:spPr>
      </p:pic>
      <p:pic>
        <p:nvPicPr>
          <p:cNvPr id="20" name="Graphic 19" descr="Signal with solid fill">
            <a:extLst>
              <a:ext uri="{FF2B5EF4-FFF2-40B4-BE49-F238E27FC236}">
                <a16:creationId xmlns:a16="http://schemas.microsoft.com/office/drawing/2014/main" id="{DBCFEBF3-85BC-5F1A-1523-13FA94AFAB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7356" y="10187981"/>
            <a:ext cx="7951312" cy="7951312"/>
          </a:xfrm>
          <a:prstGeom prst="rect">
            <a:avLst/>
          </a:prstGeom>
        </p:spPr>
      </p:pic>
      <p:sp>
        <p:nvSpPr>
          <p:cNvPr id="21" name="TextBox 20">
            <a:extLst>
              <a:ext uri="{FF2B5EF4-FFF2-40B4-BE49-F238E27FC236}">
                <a16:creationId xmlns:a16="http://schemas.microsoft.com/office/drawing/2014/main" id="{0E5E2B97-67F9-C926-50A1-D9017BD471AE}"/>
              </a:ext>
            </a:extLst>
          </p:cNvPr>
          <p:cNvSpPr txBox="1"/>
          <p:nvPr/>
        </p:nvSpPr>
        <p:spPr>
          <a:xfrm>
            <a:off x="15682471" y="5541681"/>
            <a:ext cx="12321827" cy="2385268"/>
          </a:xfrm>
          <a:prstGeom prst="rect">
            <a:avLst/>
          </a:prstGeom>
          <a:noFill/>
        </p:spPr>
        <p:txBody>
          <a:bodyPr wrap="square" rtlCol="0">
            <a:spAutoFit/>
          </a:bodyPr>
          <a:lstStyle/>
          <a:p>
            <a:pPr algn="ctr"/>
            <a:r>
              <a:rPr lang="en-US" sz="10500" b="1" dirty="0">
                <a:solidFill>
                  <a:srgbClr val="1F4E30"/>
                </a:solidFill>
                <a:latin typeface="Open Sans" panose="020B0606030504020204" pitchFamily="34" charset="0"/>
                <a:ea typeface="Open Sans" panose="020B0606030504020204" pitchFamily="34" charset="0"/>
                <a:cs typeface="Open Sans" panose="020B0606030504020204" pitchFamily="34" charset="0"/>
              </a:rPr>
              <a:t>PROJECT TITLE</a:t>
            </a:r>
          </a:p>
          <a:p>
            <a:pPr algn="ctr"/>
            <a:r>
              <a:rPr lang="en-US" sz="4400" dirty="0">
                <a:latin typeface="Open Sans" panose="020B0606030504020204" pitchFamily="34" charset="0"/>
                <a:ea typeface="Open Sans" panose="020B0606030504020204" pitchFamily="34" charset="0"/>
                <a:cs typeface="Open Sans" panose="020B0606030504020204" pitchFamily="34" charset="0"/>
              </a:rPr>
              <a:t>Team Members: First Last, First Last, First Last</a:t>
            </a:r>
          </a:p>
        </p:txBody>
      </p:sp>
      <p:sp>
        <p:nvSpPr>
          <p:cNvPr id="23" name="TextBox 22">
            <a:extLst>
              <a:ext uri="{FF2B5EF4-FFF2-40B4-BE49-F238E27FC236}">
                <a16:creationId xmlns:a16="http://schemas.microsoft.com/office/drawing/2014/main" id="{78912E80-D973-3063-38B1-E378F2AB97D5}"/>
              </a:ext>
            </a:extLst>
          </p:cNvPr>
          <p:cNvSpPr txBox="1"/>
          <p:nvPr/>
        </p:nvSpPr>
        <p:spPr>
          <a:xfrm>
            <a:off x="14813509" y="18838450"/>
            <a:ext cx="13526914" cy="5219378"/>
          </a:xfrm>
          <a:prstGeom prst="rect">
            <a:avLst/>
          </a:prstGeom>
          <a:noFill/>
        </p:spPr>
        <p:txBody>
          <a:bodyPr wrap="square" rtlCol="0">
            <a:spAutoFit/>
          </a:bodyPr>
          <a:lstStyle/>
          <a:p>
            <a:r>
              <a:rPr lang="en-US" sz="6000" b="1" dirty="0">
                <a:solidFill>
                  <a:srgbClr val="758E51"/>
                </a:solidFill>
                <a:latin typeface="Open Sans" panose="020B0606030504020204" pitchFamily="34" charset="0"/>
                <a:ea typeface="Open Sans" panose="020B0606030504020204" pitchFamily="34" charset="0"/>
                <a:cs typeface="Open Sans" panose="020B0606030504020204" pitchFamily="34" charset="0"/>
              </a:rPr>
              <a:t>Graphical Abstract:</a:t>
            </a:r>
          </a:p>
          <a:p>
            <a:pPr algn="just">
              <a:spcAft>
                <a:spcPts val="1125"/>
              </a:spcAft>
            </a:pPr>
            <a:r>
              <a:rPr lang="en-US" sz="3600" dirty="0">
                <a:solidFill>
                  <a:srgbClr val="000000"/>
                </a:solidFill>
                <a:latin typeface="Open Sans" panose="020B0606030504020204" pitchFamily="34" charset="0"/>
              </a:rPr>
              <a:t>This should be your big idea and should capture in a figure and some wording why someone should want to fund/pay for the work that you performed. You will have 1 minute during judging to “sell” your idea and so you want this area to capture as much information as possible about why what you did matters.</a:t>
            </a:r>
            <a:endParaRPr lang="en-US" sz="3600" b="1" dirty="0">
              <a:solidFill>
                <a:srgbClr val="758E51"/>
              </a:solidFill>
              <a:latin typeface="Open Sans" panose="020B0606030504020204" pitchFamily="34" charset="0"/>
              <a:ea typeface="Open Sans" panose="020B0606030504020204" pitchFamily="34" charset="0"/>
              <a:cs typeface="Open Sans" panose="020B0606030504020204" pitchFamily="34" charset="0"/>
            </a:endParaRPr>
          </a:p>
          <a:p>
            <a:endParaRPr lang="en-US" sz="4800" b="1" dirty="0">
              <a:solidFill>
                <a:srgbClr val="758E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Instant film photo collage of landscapes">
            <a:extLst>
              <a:ext uri="{FF2B5EF4-FFF2-40B4-BE49-F238E27FC236}">
                <a16:creationId xmlns:a16="http://schemas.microsoft.com/office/drawing/2014/main" id="{A12BF7B4-E0D7-803F-E3EE-A4B96AC0D21E}"/>
              </a:ext>
            </a:extLst>
          </p:cNvPr>
          <p:cNvPicPr>
            <a:picLocks noChangeAspect="1"/>
          </p:cNvPicPr>
          <p:nvPr/>
        </p:nvPicPr>
        <p:blipFill>
          <a:blip r:embed="rId9"/>
          <a:stretch>
            <a:fillRect/>
          </a:stretch>
        </p:blipFill>
        <p:spPr>
          <a:xfrm>
            <a:off x="29932084" y="24453462"/>
            <a:ext cx="12597288" cy="7290429"/>
          </a:xfrm>
          <a:prstGeom prst="rect">
            <a:avLst/>
          </a:prstGeom>
        </p:spPr>
      </p:pic>
      <p:sp>
        <p:nvSpPr>
          <p:cNvPr id="17" name="AutoShape 2" descr="freestar">
            <a:hlinkClick r:id="rId10"/>
            <a:extLst>
              <a:ext uri="{FF2B5EF4-FFF2-40B4-BE49-F238E27FC236}">
                <a16:creationId xmlns:a16="http://schemas.microsoft.com/office/drawing/2014/main" id="{27C0F2CD-15D6-7668-9043-273AA6E7232A}"/>
              </a:ext>
            </a:extLst>
          </p:cNvPr>
          <p:cNvSpPr>
            <a:spLocks noChangeAspect="1" noChangeArrowheads="1"/>
          </p:cNvSpPr>
          <p:nvPr/>
        </p:nvSpPr>
        <p:spPr bwMode="auto">
          <a:xfrm>
            <a:off x="5429250" y="-296863"/>
            <a:ext cx="177800" cy="17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freestar">
            <a:hlinkClick r:id="rId11"/>
            <a:extLst>
              <a:ext uri="{FF2B5EF4-FFF2-40B4-BE49-F238E27FC236}">
                <a16:creationId xmlns:a16="http://schemas.microsoft.com/office/drawing/2014/main" id="{A9162EC1-C739-2B84-D609-0EC233720997}"/>
              </a:ext>
            </a:extLst>
          </p:cNvPr>
          <p:cNvSpPr>
            <a:spLocks noChangeAspect="1" noChangeArrowheads="1"/>
          </p:cNvSpPr>
          <p:nvPr/>
        </p:nvSpPr>
        <p:spPr bwMode="auto">
          <a:xfrm>
            <a:off x="5429250" y="-312738"/>
            <a:ext cx="177800" cy="17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6" descr="freestar">
            <a:hlinkClick r:id="rId10"/>
            <a:extLst>
              <a:ext uri="{FF2B5EF4-FFF2-40B4-BE49-F238E27FC236}">
                <a16:creationId xmlns:a16="http://schemas.microsoft.com/office/drawing/2014/main" id="{4A9D83AA-1B1B-E1E1-CBBA-8788D2EA8096}"/>
              </a:ext>
            </a:extLst>
          </p:cNvPr>
          <p:cNvSpPr>
            <a:spLocks noChangeAspect="1" noChangeArrowheads="1"/>
          </p:cNvSpPr>
          <p:nvPr/>
        </p:nvSpPr>
        <p:spPr bwMode="auto">
          <a:xfrm>
            <a:off x="5581650" y="5341937"/>
            <a:ext cx="177800" cy="17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8" descr="freestar">
            <a:hlinkClick r:id="rId11"/>
            <a:extLst>
              <a:ext uri="{FF2B5EF4-FFF2-40B4-BE49-F238E27FC236}">
                <a16:creationId xmlns:a16="http://schemas.microsoft.com/office/drawing/2014/main" id="{47C4DB8E-A086-73A0-318F-3BE8BE4ADCF5}"/>
              </a:ext>
            </a:extLst>
          </p:cNvPr>
          <p:cNvSpPr>
            <a:spLocks noChangeAspect="1" noChangeArrowheads="1"/>
          </p:cNvSpPr>
          <p:nvPr/>
        </p:nvSpPr>
        <p:spPr bwMode="auto">
          <a:xfrm>
            <a:off x="5581650" y="5326062"/>
            <a:ext cx="177800" cy="17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TextBox 33">
            <a:extLst>
              <a:ext uri="{FF2B5EF4-FFF2-40B4-BE49-F238E27FC236}">
                <a16:creationId xmlns:a16="http://schemas.microsoft.com/office/drawing/2014/main" id="{F67F5DE3-BA1D-A31A-9B4D-2FB68FD37967}"/>
              </a:ext>
            </a:extLst>
          </p:cNvPr>
          <p:cNvSpPr txBox="1"/>
          <p:nvPr/>
        </p:nvSpPr>
        <p:spPr>
          <a:xfrm>
            <a:off x="1361829" y="1119552"/>
            <a:ext cx="12123844" cy="10495181"/>
          </a:xfrm>
          <a:prstGeom prst="rect">
            <a:avLst/>
          </a:prstGeom>
          <a:noFill/>
        </p:spPr>
        <p:txBody>
          <a:bodyPr wrap="square" rtlCol="0">
            <a:spAutoFit/>
          </a:bodyPr>
          <a:lstStyle/>
          <a:p>
            <a:r>
              <a:rPr lang="en-US" sz="6000" b="1" dirty="0">
                <a:solidFill>
                  <a:srgbClr val="758E51"/>
                </a:solidFill>
                <a:latin typeface="Open Sans" panose="020B0606030504020204" pitchFamily="34" charset="0"/>
                <a:ea typeface="Open Sans" panose="020B0606030504020204" pitchFamily="34" charset="0"/>
                <a:cs typeface="Open Sans" panose="020B0606030504020204" pitchFamily="34" charset="0"/>
              </a:rPr>
              <a:t>Sample Header Text: 60 pt</a:t>
            </a:r>
            <a:endParaRPr lang="en-US" sz="6000" dirty="0">
              <a:latin typeface="Open Sans" panose="020B0606030504020204" pitchFamily="34" charset="0"/>
              <a:ea typeface="Open Sans" panose="020B0606030504020204" pitchFamily="34" charset="0"/>
              <a:cs typeface="Open Sans" panose="020B0606030504020204" pitchFamily="34" charset="0"/>
            </a:endParaRPr>
          </a:p>
          <a:p>
            <a:r>
              <a:rPr lang="en-US" sz="4400" b="1" dirty="0">
                <a:latin typeface="Open Sans" panose="020B0606030504020204" pitchFamily="34" charset="0"/>
                <a:ea typeface="Open Sans" panose="020B0606030504020204" pitchFamily="34" charset="0"/>
                <a:cs typeface="Open Sans" panose="020B0606030504020204" pitchFamily="34" charset="0"/>
              </a:rPr>
              <a:t>Use this type of page to explain a process or your results. 44 pt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srgbClr val="000000"/>
                </a:solidFill>
                <a:latin typeface="Open Sans" panose="020B0606030504020204" pitchFamily="34" charset="0"/>
              </a:rPr>
              <a:t>Three predesigned text boxes and figure templates are provided but copy and paste as needed. Header naming should include standard scientific/engineering methods including Background, Methods, Results, Discussion, Conclusion. Please replace all the template wording and sample figures (pictures on the right-hand side, graph representations) with your own. The sample figures and graph representations are provided to show what good figure sizing should be, if you have smaller or larger images it may affect the quality of the poster. Rearrange the predesigned text boxes and your figures/images but keep in mind that the boxes and figure sizes in the template were designed for good visualization.</a:t>
            </a:r>
          </a:p>
        </p:txBody>
      </p:sp>
      <p:pic>
        <p:nvPicPr>
          <p:cNvPr id="2" name="Picture 1" descr="Instant film photo collage of landscapes">
            <a:extLst>
              <a:ext uri="{FF2B5EF4-FFF2-40B4-BE49-F238E27FC236}">
                <a16:creationId xmlns:a16="http://schemas.microsoft.com/office/drawing/2014/main" id="{842B6BDC-C640-4085-C4DB-0356CDEE254D}"/>
              </a:ext>
            </a:extLst>
          </p:cNvPr>
          <p:cNvPicPr>
            <a:picLocks noChangeAspect="1"/>
          </p:cNvPicPr>
          <p:nvPr/>
        </p:nvPicPr>
        <p:blipFill>
          <a:blip r:embed="rId9"/>
          <a:stretch>
            <a:fillRect/>
          </a:stretch>
        </p:blipFill>
        <p:spPr>
          <a:xfrm>
            <a:off x="29932084" y="16675492"/>
            <a:ext cx="12597288" cy="7290429"/>
          </a:xfrm>
          <a:prstGeom prst="rect">
            <a:avLst/>
          </a:prstGeom>
        </p:spPr>
      </p:pic>
      <p:pic>
        <p:nvPicPr>
          <p:cNvPr id="3" name="Picture 2" descr="Instant film photo collage of landscapes">
            <a:extLst>
              <a:ext uri="{FF2B5EF4-FFF2-40B4-BE49-F238E27FC236}">
                <a16:creationId xmlns:a16="http://schemas.microsoft.com/office/drawing/2014/main" id="{A12AF81A-67B1-C395-F8D1-D08A30074E48}"/>
              </a:ext>
            </a:extLst>
          </p:cNvPr>
          <p:cNvPicPr>
            <a:picLocks noChangeAspect="1"/>
          </p:cNvPicPr>
          <p:nvPr/>
        </p:nvPicPr>
        <p:blipFill>
          <a:blip r:embed="rId9"/>
          <a:stretch>
            <a:fillRect/>
          </a:stretch>
        </p:blipFill>
        <p:spPr>
          <a:xfrm>
            <a:off x="29932084" y="8897522"/>
            <a:ext cx="12597288" cy="7290429"/>
          </a:xfrm>
          <a:prstGeom prst="rect">
            <a:avLst/>
          </a:prstGeom>
        </p:spPr>
      </p:pic>
      <p:pic>
        <p:nvPicPr>
          <p:cNvPr id="4" name="Picture 3" descr="Instant film photo collage of landscapes">
            <a:extLst>
              <a:ext uri="{FF2B5EF4-FFF2-40B4-BE49-F238E27FC236}">
                <a16:creationId xmlns:a16="http://schemas.microsoft.com/office/drawing/2014/main" id="{A330BCED-1536-03FE-5C4A-DBBD8CF5DA3A}"/>
              </a:ext>
            </a:extLst>
          </p:cNvPr>
          <p:cNvPicPr>
            <a:picLocks noChangeAspect="1"/>
          </p:cNvPicPr>
          <p:nvPr/>
        </p:nvPicPr>
        <p:blipFill>
          <a:blip r:embed="rId9"/>
          <a:stretch>
            <a:fillRect/>
          </a:stretch>
        </p:blipFill>
        <p:spPr>
          <a:xfrm>
            <a:off x="29932084" y="1119552"/>
            <a:ext cx="12597288" cy="7290429"/>
          </a:xfrm>
          <a:prstGeom prst="rect">
            <a:avLst/>
          </a:prstGeom>
        </p:spPr>
      </p:pic>
      <p:sp>
        <p:nvSpPr>
          <p:cNvPr id="5" name="TextBox 4">
            <a:extLst>
              <a:ext uri="{FF2B5EF4-FFF2-40B4-BE49-F238E27FC236}">
                <a16:creationId xmlns:a16="http://schemas.microsoft.com/office/drawing/2014/main" id="{77075789-916D-D416-5328-4504F46C648A}"/>
              </a:ext>
            </a:extLst>
          </p:cNvPr>
          <p:cNvSpPr txBox="1"/>
          <p:nvPr/>
        </p:nvSpPr>
        <p:spPr>
          <a:xfrm>
            <a:off x="1361829" y="11667700"/>
            <a:ext cx="12123844" cy="9387185"/>
          </a:xfrm>
          <a:prstGeom prst="rect">
            <a:avLst/>
          </a:prstGeom>
          <a:noFill/>
        </p:spPr>
        <p:txBody>
          <a:bodyPr wrap="square" rtlCol="0">
            <a:spAutoFit/>
          </a:bodyPr>
          <a:lstStyle/>
          <a:p>
            <a:r>
              <a:rPr lang="en-US" sz="6000" b="1" dirty="0">
                <a:solidFill>
                  <a:srgbClr val="758E51"/>
                </a:solidFill>
                <a:latin typeface="Open Sans" panose="020B0606030504020204" pitchFamily="34" charset="0"/>
                <a:ea typeface="Open Sans" panose="020B0606030504020204" pitchFamily="34" charset="0"/>
                <a:cs typeface="Open Sans" panose="020B0606030504020204" pitchFamily="34" charset="0"/>
              </a:rPr>
              <a:t>Sample Header Text: 60 pt</a:t>
            </a:r>
            <a:endParaRPr lang="en-US" sz="6000" dirty="0">
              <a:latin typeface="Open Sans" panose="020B0606030504020204" pitchFamily="34" charset="0"/>
              <a:ea typeface="Open Sans" panose="020B0606030504020204" pitchFamily="34" charset="0"/>
              <a:cs typeface="Open Sans" panose="020B0606030504020204" pitchFamily="34" charset="0"/>
            </a:endParaRPr>
          </a:p>
          <a:p>
            <a:r>
              <a:rPr lang="en-US" sz="4400" b="1" dirty="0">
                <a:latin typeface="Open Sans" panose="020B0606030504020204" pitchFamily="34" charset="0"/>
                <a:ea typeface="Open Sans" panose="020B0606030504020204" pitchFamily="34" charset="0"/>
                <a:cs typeface="Open Sans" panose="020B0606030504020204" pitchFamily="34" charset="0"/>
              </a:rPr>
              <a:t>Use this type of page to explain a process or your results. 44 pt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srgbClr val="000000"/>
                </a:solidFill>
                <a:latin typeface="Open Sans" panose="020B0606030504020204" pitchFamily="34" charset="0"/>
              </a:rPr>
              <a:t>Lorem ipsum dolor sit </a:t>
            </a:r>
            <a:r>
              <a:rPr lang="en-US" sz="3600" dirty="0" err="1">
                <a:solidFill>
                  <a:srgbClr val="000000"/>
                </a:solidFill>
                <a:latin typeface="Open Sans" panose="020B0606030504020204" pitchFamily="34" charset="0"/>
              </a:rPr>
              <a:t>amet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consectetur</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adipiscing</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elit</a:t>
            </a:r>
            <a:r>
              <a:rPr lang="en-US" sz="3600" dirty="0">
                <a:solidFill>
                  <a:srgbClr val="000000"/>
                </a:solidFill>
                <a:latin typeface="Open Sans" panose="020B0606030504020204" pitchFamily="34" charset="0"/>
              </a:rPr>
              <a:t>. Donec sit </a:t>
            </a:r>
            <a:r>
              <a:rPr lang="en-US" sz="3600" dirty="0" err="1">
                <a:solidFill>
                  <a:srgbClr val="000000"/>
                </a:solidFill>
                <a:latin typeface="Open Sans" panose="020B0606030504020204" pitchFamily="34" charset="0"/>
              </a:rPr>
              <a:t>amet</a:t>
            </a:r>
            <a:r>
              <a:rPr lang="en-US" sz="3600" dirty="0">
                <a:solidFill>
                  <a:srgbClr val="000000"/>
                </a:solidFill>
                <a:latin typeface="Open Sans" panose="020B0606030504020204" pitchFamily="34" charset="0"/>
              </a:rPr>
              <a:t> dui vestibulum </a:t>
            </a:r>
            <a:r>
              <a:rPr lang="en-US" sz="3600" dirty="0" err="1">
                <a:solidFill>
                  <a:srgbClr val="000000"/>
                </a:solidFill>
                <a:latin typeface="Open Sans" panose="020B0606030504020204" pitchFamily="34" charset="0"/>
              </a:rPr>
              <a:t>orci</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fringilla</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volutpat</a:t>
            </a:r>
            <a:r>
              <a:rPr lang="en-US" sz="3600" dirty="0">
                <a:solidFill>
                  <a:srgbClr val="000000"/>
                </a:solidFill>
                <a:latin typeface="Open Sans" panose="020B0606030504020204" pitchFamily="34" charset="0"/>
              </a:rPr>
              <a:t>. Nunc vel </a:t>
            </a:r>
            <a:r>
              <a:rPr lang="en-US" sz="3600" dirty="0" err="1">
                <a:solidFill>
                  <a:srgbClr val="000000"/>
                </a:solidFill>
                <a:latin typeface="Open Sans" panose="020B0606030504020204" pitchFamily="34" charset="0"/>
              </a:rPr>
              <a:t>volutpat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urna</a:t>
            </a:r>
            <a:r>
              <a:rPr lang="en-US" sz="3600" dirty="0">
                <a:solidFill>
                  <a:srgbClr val="000000"/>
                </a:solidFill>
                <a:latin typeface="Open Sans" panose="020B0606030504020204" pitchFamily="34" charset="0"/>
              </a:rPr>
              <a:t>. Nam </a:t>
            </a:r>
            <a:r>
              <a:rPr lang="en-US" sz="3600" dirty="0" err="1">
                <a:solidFill>
                  <a:srgbClr val="000000"/>
                </a:solidFill>
                <a:latin typeface="Open Sans" panose="020B0606030504020204" pitchFamily="34" charset="0"/>
              </a:rPr>
              <a:t>egestas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sem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condimentum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congue</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arcu</a:t>
            </a:r>
            <a:r>
              <a:rPr lang="en-US" sz="3600" dirty="0">
                <a:solidFill>
                  <a:srgbClr val="000000"/>
                </a:solidFill>
                <a:latin typeface="Open Sans" panose="020B0606030504020204" pitchFamily="34" charset="0"/>
              </a:rPr>
              <a:t> vel, </a:t>
            </a:r>
            <a:r>
              <a:rPr lang="en-US" sz="3600" dirty="0" err="1">
                <a:solidFill>
                  <a:srgbClr val="000000"/>
                </a:solidFill>
                <a:latin typeface="Open Sans" panose="020B0606030504020204" pitchFamily="34" charset="0"/>
              </a:rPr>
              <a:t>suscipit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tellus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Fusce</a:t>
            </a:r>
            <a:r>
              <a:rPr lang="en-US" sz="3600" dirty="0">
                <a:solidFill>
                  <a:srgbClr val="000000"/>
                </a:solidFill>
                <a:latin typeface="Open Sans" panose="020B0606030504020204" pitchFamily="34" charset="0"/>
              </a:rPr>
              <a:t> ac </a:t>
            </a:r>
            <a:r>
              <a:rPr lang="en-US" sz="3600" dirty="0" err="1">
                <a:solidFill>
                  <a:srgbClr val="000000"/>
                </a:solidFill>
                <a:latin typeface="Open Sans" panose="020B0606030504020204" pitchFamily="34" charset="0"/>
              </a:rPr>
              <a:t>mauris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vulputate</a:t>
            </a:r>
            <a:r>
              <a:rPr lang="en-US" sz="3600" dirty="0">
                <a:solidFill>
                  <a:srgbClr val="000000"/>
                </a:solidFill>
                <a:latin typeface="Open Sans" panose="020B0606030504020204" pitchFamily="34" charset="0"/>
              </a:rPr>
              <a:t>, lacinia </a:t>
            </a:r>
            <a:r>
              <a:rPr lang="en-US" sz="3600" dirty="0" err="1">
                <a:solidFill>
                  <a:srgbClr val="000000"/>
                </a:solidFill>
                <a:latin typeface="Open Sans" panose="020B0606030504020204" pitchFamily="34" charset="0"/>
              </a:rPr>
              <a:t>sem</a:t>
            </a:r>
            <a:r>
              <a:rPr lang="en-US" sz="3600" dirty="0">
                <a:solidFill>
                  <a:srgbClr val="000000"/>
                </a:solidFill>
                <a:latin typeface="Open Sans" panose="020B0606030504020204" pitchFamily="34" charset="0"/>
              </a:rPr>
              <a:t> at, </a:t>
            </a:r>
            <a:r>
              <a:rPr lang="en-US" sz="3600" dirty="0" err="1">
                <a:solidFill>
                  <a:srgbClr val="000000"/>
                </a:solidFill>
                <a:latin typeface="Open Sans" panose="020B0606030504020204" pitchFamily="34" charset="0"/>
              </a:rPr>
              <a:t>aliquam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risus</a:t>
            </a:r>
            <a:r>
              <a:rPr lang="en-US" sz="3600" dirty="0">
                <a:solidFill>
                  <a:srgbClr val="000000"/>
                </a:solidFill>
                <a:latin typeface="Open Sans" panose="020B0606030504020204" pitchFamily="34" charset="0"/>
              </a:rPr>
              <a:t>. Morbi </a:t>
            </a:r>
            <a:r>
              <a:rPr lang="en-US" sz="3600" dirty="0" err="1">
                <a:solidFill>
                  <a:srgbClr val="000000"/>
                </a:solidFill>
                <a:latin typeface="Open Sans" panose="020B0606030504020204" pitchFamily="34" charset="0"/>
              </a:rPr>
              <a:t>sagittis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euismod</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rutrum</a:t>
            </a:r>
            <a:r>
              <a:rPr lang="en-US" sz="3600" dirty="0">
                <a:solidFill>
                  <a:srgbClr val="000000"/>
                </a:solidFill>
                <a:latin typeface="Open Sans" panose="020B0606030504020204" pitchFamily="34" charset="0"/>
              </a:rPr>
              <a:t>. </a:t>
            </a:r>
          </a:p>
          <a:p>
            <a:endPar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srgbClr val="000000"/>
                </a:solidFill>
                <a:latin typeface="Open Sans" panose="020B0606030504020204" pitchFamily="34" charset="0"/>
              </a:rPr>
              <a:t>Proin </a:t>
            </a:r>
            <a:r>
              <a:rPr lang="en-US" sz="3600" dirty="0" err="1">
                <a:solidFill>
                  <a:srgbClr val="000000"/>
                </a:solidFill>
                <a:latin typeface="Open Sans" panose="020B0606030504020204" pitchFamily="34" charset="0"/>
              </a:rPr>
              <a:t>condimentum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faucibus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purus</a:t>
            </a:r>
            <a:r>
              <a:rPr lang="en-US" sz="3600" dirty="0">
                <a:solidFill>
                  <a:srgbClr val="000000"/>
                </a:solidFill>
                <a:latin typeface="Open Sans" panose="020B0606030504020204" pitchFamily="34" charset="0"/>
              </a:rPr>
              <a:t>, convallis </a:t>
            </a:r>
            <a:r>
              <a:rPr lang="en-US" sz="3600" dirty="0" err="1">
                <a:solidFill>
                  <a:srgbClr val="000000"/>
                </a:solidFill>
                <a:latin typeface="Open Sans" panose="020B0606030504020204" pitchFamily="34" charset="0"/>
              </a:rPr>
              <a:t>consectetur</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metus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fringilla</a:t>
            </a:r>
            <a:r>
              <a:rPr lang="en-US" sz="3600" dirty="0">
                <a:solidFill>
                  <a:srgbClr val="000000"/>
                </a:solidFill>
                <a:latin typeface="Open Sans" panose="020B0606030504020204" pitchFamily="34" charset="0"/>
              </a:rPr>
              <a:t> et. Sed </a:t>
            </a:r>
            <a:r>
              <a:rPr lang="en-US" sz="3600" dirty="0" err="1">
                <a:solidFill>
                  <a:srgbClr val="000000"/>
                </a:solidFill>
                <a:latin typeface="Open Sans" panose="020B0606030504020204" pitchFamily="34" charset="0"/>
              </a:rPr>
              <a:t>vehicula</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nunc</a:t>
            </a:r>
            <a:r>
              <a:rPr lang="en-US" sz="3600" dirty="0">
                <a:solidFill>
                  <a:srgbClr val="000000"/>
                </a:solidFill>
                <a:latin typeface="Open Sans" panose="020B0606030504020204" pitchFamily="34" charset="0"/>
              </a:rPr>
              <a:t> ac </a:t>
            </a:r>
            <a:r>
              <a:rPr lang="en-US" sz="3600" dirty="0" err="1">
                <a:solidFill>
                  <a:srgbClr val="000000"/>
                </a:solidFill>
                <a:latin typeface="Open Sans" panose="020B0606030504020204" pitchFamily="34" charset="0"/>
              </a:rPr>
              <a:t>laoreet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sollicitudin</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turpis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leo</a:t>
            </a:r>
            <a:r>
              <a:rPr lang="en-US" sz="3600" dirty="0">
                <a:solidFill>
                  <a:srgbClr val="000000"/>
                </a:solidFill>
                <a:latin typeface="Open Sans" panose="020B0606030504020204" pitchFamily="34" charset="0"/>
              </a:rPr>
              <a:t> auctor </a:t>
            </a:r>
            <a:r>
              <a:rPr lang="en-US" sz="3600" dirty="0" err="1">
                <a:solidFill>
                  <a:srgbClr val="000000"/>
                </a:solidFill>
                <a:latin typeface="Open Sans" panose="020B0606030504020204" pitchFamily="34" charset="0"/>
              </a:rPr>
              <a:t>erat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eget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ornare</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enim</a:t>
            </a:r>
            <a:r>
              <a:rPr lang="en-US" sz="3600" dirty="0">
                <a:solidFill>
                  <a:srgbClr val="000000"/>
                </a:solidFill>
                <a:latin typeface="Open Sans" panose="020B0606030504020204" pitchFamily="34" charset="0"/>
              </a:rPr>
              <a:t> lorem id </a:t>
            </a:r>
            <a:r>
              <a:rPr lang="en-US" sz="3600" dirty="0" err="1">
                <a:solidFill>
                  <a:srgbClr val="000000"/>
                </a:solidFill>
                <a:latin typeface="Open Sans" panose="020B0606030504020204" pitchFamily="34" charset="0"/>
              </a:rPr>
              <a:t>sapien</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Etiam</a:t>
            </a:r>
            <a:r>
              <a:rPr lang="en-US" sz="3600" dirty="0">
                <a:solidFill>
                  <a:srgbClr val="000000"/>
                </a:solidFill>
                <a:latin typeface="Open Sans" panose="020B0606030504020204" pitchFamily="34" charset="0"/>
              </a:rPr>
              <a:t> ac </a:t>
            </a:r>
            <a:r>
              <a:rPr lang="en-US" sz="3600" dirty="0" err="1">
                <a:solidFill>
                  <a:srgbClr val="000000"/>
                </a:solidFill>
                <a:latin typeface="Open Sans" panose="020B0606030504020204" pitchFamily="34" charset="0"/>
              </a:rPr>
              <a:t>iaculis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metus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Praesent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dignissim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metus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ut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dapibus</a:t>
            </a:r>
            <a:r>
              <a:rPr lang="en-US" sz="3600" dirty="0">
                <a:solidFill>
                  <a:srgbClr val="000000"/>
                </a:solidFill>
                <a:latin typeface="Open Sans" panose="020B0606030504020204" pitchFamily="34" charset="0"/>
              </a:rPr>
              <a:t> cursus.</a:t>
            </a:r>
          </a:p>
        </p:txBody>
      </p:sp>
      <p:sp>
        <p:nvSpPr>
          <p:cNvPr id="7" name="TextBox 6">
            <a:extLst>
              <a:ext uri="{FF2B5EF4-FFF2-40B4-BE49-F238E27FC236}">
                <a16:creationId xmlns:a16="http://schemas.microsoft.com/office/drawing/2014/main" id="{13F40B5B-E57F-505C-BCCD-E9225BF18F76}"/>
              </a:ext>
            </a:extLst>
          </p:cNvPr>
          <p:cNvSpPr txBox="1"/>
          <p:nvPr/>
        </p:nvSpPr>
        <p:spPr>
          <a:xfrm>
            <a:off x="1361829" y="22215848"/>
            <a:ext cx="12123844" cy="9387185"/>
          </a:xfrm>
          <a:prstGeom prst="rect">
            <a:avLst/>
          </a:prstGeom>
          <a:noFill/>
        </p:spPr>
        <p:txBody>
          <a:bodyPr wrap="square" rtlCol="0">
            <a:spAutoFit/>
          </a:bodyPr>
          <a:lstStyle/>
          <a:p>
            <a:r>
              <a:rPr lang="en-US" sz="6000" b="1" dirty="0">
                <a:solidFill>
                  <a:srgbClr val="758E51"/>
                </a:solidFill>
                <a:latin typeface="Open Sans" panose="020B0606030504020204" pitchFamily="34" charset="0"/>
                <a:ea typeface="Open Sans" panose="020B0606030504020204" pitchFamily="34" charset="0"/>
                <a:cs typeface="Open Sans" panose="020B0606030504020204" pitchFamily="34" charset="0"/>
              </a:rPr>
              <a:t>Sample Header Text: 60 pt</a:t>
            </a:r>
            <a:endParaRPr lang="en-US" sz="6000" dirty="0">
              <a:latin typeface="Open Sans" panose="020B0606030504020204" pitchFamily="34" charset="0"/>
              <a:ea typeface="Open Sans" panose="020B0606030504020204" pitchFamily="34" charset="0"/>
              <a:cs typeface="Open Sans" panose="020B0606030504020204" pitchFamily="34" charset="0"/>
            </a:endParaRPr>
          </a:p>
          <a:p>
            <a:r>
              <a:rPr lang="en-US" sz="4400" b="1" dirty="0">
                <a:latin typeface="Open Sans" panose="020B0606030504020204" pitchFamily="34" charset="0"/>
                <a:ea typeface="Open Sans" panose="020B0606030504020204" pitchFamily="34" charset="0"/>
                <a:cs typeface="Open Sans" panose="020B0606030504020204" pitchFamily="34" charset="0"/>
              </a:rPr>
              <a:t>Use this type of page to explain a process or your results. 44 pt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srgbClr val="000000"/>
                </a:solidFill>
                <a:latin typeface="Open Sans" panose="020B0606030504020204" pitchFamily="34" charset="0"/>
              </a:rPr>
              <a:t>Lorem ipsum dolor sit </a:t>
            </a:r>
            <a:r>
              <a:rPr lang="en-US" sz="3600" dirty="0" err="1">
                <a:solidFill>
                  <a:srgbClr val="000000"/>
                </a:solidFill>
                <a:latin typeface="Open Sans" panose="020B0606030504020204" pitchFamily="34" charset="0"/>
              </a:rPr>
              <a:t>amet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consectetur</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adipiscing</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elit</a:t>
            </a:r>
            <a:r>
              <a:rPr lang="en-US" sz="3600" dirty="0">
                <a:solidFill>
                  <a:srgbClr val="000000"/>
                </a:solidFill>
                <a:latin typeface="Open Sans" panose="020B0606030504020204" pitchFamily="34" charset="0"/>
              </a:rPr>
              <a:t>. Donec sit </a:t>
            </a:r>
            <a:r>
              <a:rPr lang="en-US" sz="3600" dirty="0" err="1">
                <a:solidFill>
                  <a:srgbClr val="000000"/>
                </a:solidFill>
                <a:latin typeface="Open Sans" panose="020B0606030504020204" pitchFamily="34" charset="0"/>
              </a:rPr>
              <a:t>amet</a:t>
            </a:r>
            <a:r>
              <a:rPr lang="en-US" sz="3600" dirty="0">
                <a:solidFill>
                  <a:srgbClr val="000000"/>
                </a:solidFill>
                <a:latin typeface="Open Sans" panose="020B0606030504020204" pitchFamily="34" charset="0"/>
              </a:rPr>
              <a:t> dui vestibulum </a:t>
            </a:r>
            <a:r>
              <a:rPr lang="en-US" sz="3600" dirty="0" err="1">
                <a:solidFill>
                  <a:srgbClr val="000000"/>
                </a:solidFill>
                <a:latin typeface="Open Sans" panose="020B0606030504020204" pitchFamily="34" charset="0"/>
              </a:rPr>
              <a:t>orci</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fringilla</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volutpat</a:t>
            </a:r>
            <a:r>
              <a:rPr lang="en-US" sz="3600" dirty="0">
                <a:solidFill>
                  <a:srgbClr val="000000"/>
                </a:solidFill>
                <a:latin typeface="Open Sans" panose="020B0606030504020204" pitchFamily="34" charset="0"/>
              </a:rPr>
              <a:t>. Nunc vel </a:t>
            </a:r>
            <a:r>
              <a:rPr lang="en-US" sz="3600" dirty="0" err="1">
                <a:solidFill>
                  <a:srgbClr val="000000"/>
                </a:solidFill>
                <a:latin typeface="Open Sans" panose="020B0606030504020204" pitchFamily="34" charset="0"/>
              </a:rPr>
              <a:t>volutpat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urna</a:t>
            </a:r>
            <a:r>
              <a:rPr lang="en-US" sz="3600" dirty="0">
                <a:solidFill>
                  <a:srgbClr val="000000"/>
                </a:solidFill>
                <a:latin typeface="Open Sans" panose="020B0606030504020204" pitchFamily="34" charset="0"/>
              </a:rPr>
              <a:t>. Nam </a:t>
            </a:r>
            <a:r>
              <a:rPr lang="en-US" sz="3600" dirty="0" err="1">
                <a:solidFill>
                  <a:srgbClr val="000000"/>
                </a:solidFill>
                <a:latin typeface="Open Sans" panose="020B0606030504020204" pitchFamily="34" charset="0"/>
              </a:rPr>
              <a:t>egestas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sem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condimentum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congue</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arcu</a:t>
            </a:r>
            <a:r>
              <a:rPr lang="en-US" sz="3600" dirty="0">
                <a:solidFill>
                  <a:srgbClr val="000000"/>
                </a:solidFill>
                <a:latin typeface="Open Sans" panose="020B0606030504020204" pitchFamily="34" charset="0"/>
              </a:rPr>
              <a:t> vel, </a:t>
            </a:r>
            <a:r>
              <a:rPr lang="en-US" sz="3600" dirty="0" err="1">
                <a:solidFill>
                  <a:srgbClr val="000000"/>
                </a:solidFill>
                <a:latin typeface="Open Sans" panose="020B0606030504020204" pitchFamily="34" charset="0"/>
              </a:rPr>
              <a:t>suscipit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tellus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Fusce</a:t>
            </a:r>
            <a:r>
              <a:rPr lang="en-US" sz="3600" dirty="0">
                <a:solidFill>
                  <a:srgbClr val="000000"/>
                </a:solidFill>
                <a:latin typeface="Open Sans" panose="020B0606030504020204" pitchFamily="34" charset="0"/>
              </a:rPr>
              <a:t> ac </a:t>
            </a:r>
            <a:r>
              <a:rPr lang="en-US" sz="3600" dirty="0" err="1">
                <a:solidFill>
                  <a:srgbClr val="000000"/>
                </a:solidFill>
                <a:latin typeface="Open Sans" panose="020B0606030504020204" pitchFamily="34" charset="0"/>
              </a:rPr>
              <a:t>mauris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vulputate</a:t>
            </a:r>
            <a:r>
              <a:rPr lang="en-US" sz="3600" dirty="0">
                <a:solidFill>
                  <a:srgbClr val="000000"/>
                </a:solidFill>
                <a:latin typeface="Open Sans" panose="020B0606030504020204" pitchFamily="34" charset="0"/>
              </a:rPr>
              <a:t>, lacinia </a:t>
            </a:r>
            <a:r>
              <a:rPr lang="en-US" sz="3600" dirty="0" err="1">
                <a:solidFill>
                  <a:srgbClr val="000000"/>
                </a:solidFill>
                <a:latin typeface="Open Sans" panose="020B0606030504020204" pitchFamily="34" charset="0"/>
              </a:rPr>
              <a:t>sem</a:t>
            </a:r>
            <a:r>
              <a:rPr lang="en-US" sz="3600" dirty="0">
                <a:solidFill>
                  <a:srgbClr val="000000"/>
                </a:solidFill>
                <a:latin typeface="Open Sans" panose="020B0606030504020204" pitchFamily="34" charset="0"/>
              </a:rPr>
              <a:t> at, </a:t>
            </a:r>
            <a:r>
              <a:rPr lang="en-US" sz="3600" dirty="0" err="1">
                <a:solidFill>
                  <a:srgbClr val="000000"/>
                </a:solidFill>
                <a:latin typeface="Open Sans" panose="020B0606030504020204" pitchFamily="34" charset="0"/>
              </a:rPr>
              <a:t>aliquam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risus</a:t>
            </a:r>
            <a:r>
              <a:rPr lang="en-US" sz="3600" dirty="0">
                <a:solidFill>
                  <a:srgbClr val="000000"/>
                </a:solidFill>
                <a:latin typeface="Open Sans" panose="020B0606030504020204" pitchFamily="34" charset="0"/>
              </a:rPr>
              <a:t>. Morbi </a:t>
            </a:r>
            <a:r>
              <a:rPr lang="en-US" sz="3600" dirty="0" err="1">
                <a:solidFill>
                  <a:srgbClr val="000000"/>
                </a:solidFill>
                <a:latin typeface="Open Sans" panose="020B0606030504020204" pitchFamily="34" charset="0"/>
              </a:rPr>
              <a:t>sagittis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euismod</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rutrum</a:t>
            </a:r>
            <a:r>
              <a:rPr lang="en-US" sz="3600" dirty="0">
                <a:solidFill>
                  <a:srgbClr val="000000"/>
                </a:solidFill>
                <a:latin typeface="Open Sans" panose="020B0606030504020204" pitchFamily="34" charset="0"/>
              </a:rPr>
              <a:t>. </a:t>
            </a:r>
          </a:p>
          <a:p>
            <a:endPar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3600" dirty="0">
                <a:solidFill>
                  <a:srgbClr val="000000"/>
                </a:solidFill>
                <a:latin typeface="Open Sans" panose="020B0606030504020204" pitchFamily="34" charset="0"/>
              </a:rPr>
              <a:t>Proin </a:t>
            </a:r>
            <a:r>
              <a:rPr lang="en-US" sz="3600" dirty="0" err="1">
                <a:solidFill>
                  <a:srgbClr val="000000"/>
                </a:solidFill>
                <a:latin typeface="Open Sans" panose="020B0606030504020204" pitchFamily="34" charset="0"/>
              </a:rPr>
              <a:t>condimentum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faucibus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purus</a:t>
            </a:r>
            <a:r>
              <a:rPr lang="en-US" sz="3600" dirty="0">
                <a:solidFill>
                  <a:srgbClr val="000000"/>
                </a:solidFill>
                <a:latin typeface="Open Sans" panose="020B0606030504020204" pitchFamily="34" charset="0"/>
              </a:rPr>
              <a:t>, convallis </a:t>
            </a:r>
            <a:r>
              <a:rPr lang="en-US" sz="3600" dirty="0" err="1">
                <a:solidFill>
                  <a:srgbClr val="000000"/>
                </a:solidFill>
                <a:latin typeface="Open Sans" panose="020B0606030504020204" pitchFamily="34" charset="0"/>
              </a:rPr>
              <a:t>consectetur</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metus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fringilla</a:t>
            </a:r>
            <a:r>
              <a:rPr lang="en-US" sz="3600" dirty="0">
                <a:solidFill>
                  <a:srgbClr val="000000"/>
                </a:solidFill>
                <a:latin typeface="Open Sans" panose="020B0606030504020204" pitchFamily="34" charset="0"/>
              </a:rPr>
              <a:t> et. Sed </a:t>
            </a:r>
            <a:r>
              <a:rPr lang="en-US" sz="3600" dirty="0" err="1">
                <a:solidFill>
                  <a:srgbClr val="000000"/>
                </a:solidFill>
                <a:latin typeface="Open Sans" panose="020B0606030504020204" pitchFamily="34" charset="0"/>
              </a:rPr>
              <a:t>vehicula</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nunc</a:t>
            </a:r>
            <a:r>
              <a:rPr lang="en-US" sz="3600" dirty="0">
                <a:solidFill>
                  <a:srgbClr val="000000"/>
                </a:solidFill>
                <a:latin typeface="Open Sans" panose="020B0606030504020204" pitchFamily="34" charset="0"/>
              </a:rPr>
              <a:t> ac </a:t>
            </a:r>
            <a:r>
              <a:rPr lang="en-US" sz="3600" dirty="0" err="1">
                <a:solidFill>
                  <a:srgbClr val="000000"/>
                </a:solidFill>
                <a:latin typeface="Open Sans" panose="020B0606030504020204" pitchFamily="34" charset="0"/>
              </a:rPr>
              <a:t>laoreet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sollicitudin</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turpis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leo</a:t>
            </a:r>
            <a:r>
              <a:rPr lang="en-US" sz="3600" dirty="0">
                <a:solidFill>
                  <a:srgbClr val="000000"/>
                </a:solidFill>
                <a:latin typeface="Open Sans" panose="020B0606030504020204" pitchFamily="34" charset="0"/>
              </a:rPr>
              <a:t> auctor </a:t>
            </a:r>
            <a:r>
              <a:rPr lang="en-US" sz="3600" dirty="0" err="1">
                <a:solidFill>
                  <a:srgbClr val="000000"/>
                </a:solidFill>
                <a:latin typeface="Open Sans" panose="020B0606030504020204" pitchFamily="34" charset="0"/>
              </a:rPr>
              <a:t>erat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eget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ornare</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enim</a:t>
            </a:r>
            <a:r>
              <a:rPr lang="en-US" sz="3600" dirty="0">
                <a:solidFill>
                  <a:srgbClr val="000000"/>
                </a:solidFill>
                <a:latin typeface="Open Sans" panose="020B0606030504020204" pitchFamily="34" charset="0"/>
              </a:rPr>
              <a:t> lorem id </a:t>
            </a:r>
            <a:r>
              <a:rPr lang="en-US" sz="3600" dirty="0" err="1">
                <a:solidFill>
                  <a:srgbClr val="000000"/>
                </a:solidFill>
                <a:latin typeface="Open Sans" panose="020B0606030504020204" pitchFamily="34" charset="0"/>
              </a:rPr>
              <a:t>sapien</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Etiam</a:t>
            </a:r>
            <a:r>
              <a:rPr lang="en-US" sz="3600" dirty="0">
                <a:solidFill>
                  <a:srgbClr val="000000"/>
                </a:solidFill>
                <a:latin typeface="Open Sans" panose="020B0606030504020204" pitchFamily="34" charset="0"/>
              </a:rPr>
              <a:t> ac </a:t>
            </a:r>
            <a:r>
              <a:rPr lang="en-US" sz="3600" dirty="0" err="1">
                <a:solidFill>
                  <a:srgbClr val="000000"/>
                </a:solidFill>
                <a:latin typeface="Open Sans" panose="020B0606030504020204" pitchFamily="34" charset="0"/>
              </a:rPr>
              <a:t>iaculis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metus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Praesent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dignissim</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metus</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ut</a:t>
            </a:r>
            <a:r>
              <a:rPr lang="en-US" sz="3600" dirty="0">
                <a:solidFill>
                  <a:srgbClr val="000000"/>
                </a:solidFill>
                <a:latin typeface="Open Sans" panose="020B0606030504020204" pitchFamily="34" charset="0"/>
              </a:rPr>
              <a:t> </a:t>
            </a:r>
            <a:r>
              <a:rPr lang="en-US" sz="3600" dirty="0" err="1">
                <a:solidFill>
                  <a:srgbClr val="000000"/>
                </a:solidFill>
                <a:latin typeface="Open Sans" panose="020B0606030504020204" pitchFamily="34" charset="0"/>
              </a:rPr>
              <a:t>dapibus</a:t>
            </a:r>
            <a:r>
              <a:rPr lang="en-US" sz="3600" dirty="0">
                <a:solidFill>
                  <a:srgbClr val="000000"/>
                </a:solidFill>
                <a:latin typeface="Open Sans" panose="020B0606030504020204" pitchFamily="34" charset="0"/>
              </a:rPr>
              <a:t> cursus.</a:t>
            </a:r>
          </a:p>
        </p:txBody>
      </p:sp>
      <p:sp>
        <p:nvSpPr>
          <p:cNvPr id="6" name="TextBox 5">
            <a:extLst>
              <a:ext uri="{FF2B5EF4-FFF2-40B4-BE49-F238E27FC236}">
                <a16:creationId xmlns:a16="http://schemas.microsoft.com/office/drawing/2014/main" id="{443C8016-FB38-A839-C087-5CB373878C87}"/>
              </a:ext>
            </a:extLst>
          </p:cNvPr>
          <p:cNvSpPr txBox="1"/>
          <p:nvPr/>
        </p:nvSpPr>
        <p:spPr>
          <a:xfrm>
            <a:off x="18346994" y="29479375"/>
            <a:ext cx="9891213" cy="2308324"/>
          </a:xfrm>
          <a:prstGeom prst="rect">
            <a:avLst/>
          </a:prstGeom>
          <a:noFill/>
        </p:spPr>
        <p:txBody>
          <a:bodyPr wrap="square" rtlCol="0">
            <a:spAutoFit/>
          </a:bodyPr>
          <a:lstStyle/>
          <a:p>
            <a:r>
              <a:rPr lang="en-US" sz="3600" b="1" dirty="0">
                <a:solidFill>
                  <a:srgbClr val="758E51"/>
                </a:solidFill>
                <a:latin typeface="Open Sans" panose="020B0606030504020204" pitchFamily="34" charset="0"/>
                <a:ea typeface="Open Sans" panose="020B0606030504020204" pitchFamily="34" charset="0"/>
                <a:cs typeface="Open Sans" panose="020B0606030504020204" pitchFamily="34" charset="0"/>
              </a:rPr>
              <a:t>Acknowledgements</a:t>
            </a:r>
          </a:p>
          <a:p>
            <a:r>
              <a:rPr lang="en-US" sz="3600" dirty="0">
                <a:solidFill>
                  <a:srgbClr val="000000"/>
                </a:solidFill>
                <a:latin typeface="Open Sans" panose="020B0606030504020204" pitchFamily="34" charset="0"/>
              </a:rPr>
              <a:t>You should acknowledge anyone not listed as a poster author or advisor that helped you during the course of your project</a:t>
            </a:r>
          </a:p>
        </p:txBody>
      </p:sp>
    </p:spTree>
    <p:extLst>
      <p:ext uri="{BB962C8B-B14F-4D97-AF65-F5344CB8AC3E}">
        <p14:creationId xmlns:p14="http://schemas.microsoft.com/office/powerpoint/2010/main" val="1591357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1666</TotalTime>
  <Words>478</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Hibnes, Lisa</dc:creator>
  <cp:lastModifiedBy>LaDouceur, Richard</cp:lastModifiedBy>
  <cp:revision>2</cp:revision>
  <dcterms:created xsi:type="dcterms:W3CDTF">2025-01-22T18:26:24Z</dcterms:created>
  <dcterms:modified xsi:type="dcterms:W3CDTF">2025-02-13T16:40:29Z</dcterms:modified>
</cp:coreProperties>
</file>